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9" r:id="rId8"/>
    <p:sldId id="270" r:id="rId9"/>
    <p:sldId id="260" r:id="rId10"/>
    <p:sldId id="272" r:id="rId11"/>
    <p:sldId id="264" r:id="rId12"/>
    <p:sldId id="262" r:id="rId13"/>
    <p:sldId id="263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956" y="1916832"/>
            <a:ext cx="7167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ажыглаарыны</a:t>
            </a:r>
            <a:r>
              <a:rPr lang="ru-RU" sz="2400" b="1" dirty="0" err="1">
                <a:latin typeface="Times New Roman"/>
                <a:cs typeface="Times New Roman"/>
              </a:rPr>
              <a:t>Ң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64229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Тыва </a:t>
            </a:r>
            <a:r>
              <a:rPr lang="ru-RU" dirty="0" err="1" smtClean="0"/>
              <a:t>Республиканы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/>
              <a:t> </a:t>
            </a:r>
            <a:r>
              <a:rPr lang="ru-RU" dirty="0" err="1" smtClean="0">
                <a:latin typeface="Times New Roman"/>
                <a:cs typeface="Times New Roman"/>
              </a:rPr>
              <a:t>Ө</a:t>
            </a:r>
            <a:r>
              <a:rPr lang="ru-RU" dirty="0" err="1" smtClean="0"/>
              <a:t>в</a:t>
            </a:r>
            <a:r>
              <a:rPr lang="el-GR" sz="1400" dirty="0" smtClean="0">
                <a:latin typeface="Times New Roman"/>
                <a:cs typeface="Times New Roman"/>
              </a:rPr>
              <a:t>Υ</a:t>
            </a:r>
            <a:r>
              <a:rPr lang="ru-RU" dirty="0" smtClean="0"/>
              <a:t>р </a:t>
            </a:r>
            <a:r>
              <a:rPr lang="ru-RU" dirty="0" err="1" smtClean="0"/>
              <a:t>кожуунну</a:t>
            </a:r>
            <a:r>
              <a:rPr lang="ru-RU" sz="1400" dirty="0" err="1">
                <a:latin typeface="Times New Roman"/>
                <a:cs typeface="Times New Roman"/>
              </a:rPr>
              <a:t>Ң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муниципалдыг</a:t>
            </a:r>
            <a:r>
              <a:rPr lang="ru-RU" dirty="0" smtClean="0"/>
              <a:t> </a:t>
            </a:r>
            <a:r>
              <a:rPr lang="ru-RU" dirty="0" err="1" smtClean="0"/>
              <a:t>бюджеттен</a:t>
            </a:r>
            <a:r>
              <a:rPr lang="ru-RU" dirty="0" smtClean="0"/>
              <a:t> </a:t>
            </a:r>
            <a:r>
              <a:rPr lang="ru-RU" dirty="0" err="1" smtClean="0"/>
              <a:t>хандырылгалыг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Дус-Даг</a:t>
            </a:r>
            <a:r>
              <a:rPr lang="ru-RU" dirty="0" smtClean="0"/>
              <a:t> </a:t>
            </a:r>
            <a:r>
              <a:rPr lang="ru-RU" dirty="0" err="1" smtClean="0"/>
              <a:t>ниити</a:t>
            </a:r>
            <a:r>
              <a:rPr lang="ru-RU" dirty="0" smtClean="0"/>
              <a:t> </a:t>
            </a:r>
            <a:r>
              <a:rPr lang="ru-RU" dirty="0" err="1" smtClean="0"/>
              <a:t>билиг</a:t>
            </a:r>
            <a:r>
              <a:rPr lang="ru-RU" dirty="0" smtClean="0"/>
              <a:t> </a:t>
            </a:r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28967" y="5949280"/>
            <a:ext cx="199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Дус-Даг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2023ч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0912" r="66986" b="7395"/>
          <a:stretch/>
        </p:blipFill>
        <p:spPr bwMode="auto">
          <a:xfrm>
            <a:off x="2627784" y="3455921"/>
            <a:ext cx="1821336" cy="21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4653136"/>
            <a:ext cx="3258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белеткээн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Дус-Даг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ортумак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школазыны</a:t>
            </a:r>
            <a:r>
              <a:rPr lang="ru-RU" sz="1400" dirty="0" err="1" smtClean="0">
                <a:latin typeface="Times New Roman"/>
                <a:cs typeface="Times New Roman"/>
              </a:rPr>
              <a:t>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башкызы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Осурбай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158" y="908720"/>
            <a:ext cx="8301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чидирбес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оорладып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албас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чүнү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канчаарыл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дугаарында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ада-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уруунга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оглунга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кажан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каяа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ажыглаарының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тодаргай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тайылбырны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чорудар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ужурлуг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32656"/>
            <a:ext cx="816131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ажыглалыны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хоралыг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l-GR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ΥΥ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лдери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Каракты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>
                <a:latin typeface="Times New Roman"/>
                <a:cs typeface="Times New Roman"/>
              </a:rPr>
              <a:t>өө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l-GR" dirty="0">
                <a:latin typeface="Times New Roman"/>
                <a:cs typeface="Times New Roman"/>
              </a:rPr>
              <a:t>Υ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l-GR" dirty="0">
                <a:latin typeface="Times New Roman"/>
                <a:cs typeface="Times New Roman"/>
              </a:rPr>
              <a:t>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ректи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согуунга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Хан-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эргилдезинге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Кулакты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наарынга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Баш,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мээге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Угаан-медерелге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дыштанырынга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еде 3 азы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минутадан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err="1">
                <a:latin typeface="Times New Roman"/>
                <a:cs typeface="Times New Roman"/>
              </a:rPr>
              <a:t>ө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чугаалажырга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кадыкшылга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хоралыг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2" t="21612" r="11888" b="36263"/>
          <a:stretch/>
        </p:blipFill>
        <p:spPr bwMode="auto">
          <a:xfrm>
            <a:off x="6588224" y="332656"/>
            <a:ext cx="21602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1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тура </a:t>
            </a: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кылып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хоруглуг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l-GR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ΥΥ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лдер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Кудумчуга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кежилдир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кылаштап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чорааш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телефон-биле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динмирээшкин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кыза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наашкын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езинде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ажыглаары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айыылдыг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Танывазы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кижиге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бодуну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телефонуну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дугаарын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бербес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ужурлуг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ойнаарак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err="1" smtClean="0">
                <a:latin typeface="Times New Roman"/>
                <a:cs typeface="Times New Roman"/>
              </a:rPr>
              <a:t>Ң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хааглыг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черлерге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(машина-техника, лифт, подъезд, гараж)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иштинге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ажыглаары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хоруглуг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5" t="32575" r="5313" b="9586"/>
          <a:stretch/>
        </p:blipFill>
        <p:spPr bwMode="auto">
          <a:xfrm>
            <a:off x="7519778" y="1"/>
            <a:ext cx="1228686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2" t="11587" r="-390" b="66570"/>
          <a:stretch/>
        </p:blipFill>
        <p:spPr bwMode="auto">
          <a:xfrm>
            <a:off x="7253639" y="175317"/>
            <a:ext cx="1368152" cy="16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1513" y="176244"/>
            <a:ext cx="8298263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ажыглаарынга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l-GR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мелер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артык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сөстер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ажыглаваңар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литературлуг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дылдың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нормаларын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чугула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тускай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чехол азы карман (сумка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иштинге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шыгжап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Телефон-биле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үеде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эрттир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-биле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чугаалашпас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38313" r="5703" b="22337"/>
          <a:stretch/>
        </p:blipFill>
        <p:spPr bwMode="auto">
          <a:xfrm>
            <a:off x="399688" y="308883"/>
            <a:ext cx="1147976" cy="132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040" y="332655"/>
            <a:ext cx="8640960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аялгазы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Ирбен-оол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l-GR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Ыры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«Телефон»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Амыр-менди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айтыржып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айтыржып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Аравыста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дугуржуп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дугуржуп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Удур-дедир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билчирде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алло, алло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Уйгу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билбес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Байырлалдар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ru-RU" sz="2400" dirty="0" smtClean="0">
                <a:latin typeface="Times New Roman"/>
                <a:cs typeface="Times New Roman"/>
              </a:rPr>
              <a:t>н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l-GR" sz="1600" dirty="0">
                <a:latin typeface="Times New Roman"/>
                <a:cs typeface="Times New Roman"/>
              </a:rPr>
              <a:t>Υ</a:t>
            </a:r>
            <a:r>
              <a:rPr lang="ru-RU" sz="2400" dirty="0">
                <a:latin typeface="Times New Roman"/>
                <a:cs typeface="Times New Roman"/>
              </a:rPr>
              <a:t>н</a:t>
            </a:r>
            <a:r>
              <a:rPr lang="el-GR" sz="1600" dirty="0">
                <a:latin typeface="Times New Roman"/>
                <a:cs typeface="Times New Roman"/>
              </a:rPr>
              <a:t>Υ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latin typeface="Times New Roman"/>
                <a:cs typeface="Times New Roman"/>
              </a:rPr>
              <a:t>ө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l-GR" sz="1600" dirty="0" smtClean="0">
                <a:latin typeface="Times New Roman"/>
                <a:cs typeface="Times New Roman"/>
              </a:rPr>
              <a:t>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чедиржип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чедиржип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Υрг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лч</a:t>
            </a:r>
            <a:r>
              <a:rPr lang="el-GR" dirty="0" smtClean="0">
                <a:latin typeface="Times New Roman"/>
                <a:cs typeface="Times New Roman"/>
              </a:rPr>
              <a:t>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долгаптар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алло, алло </a:t>
            </a: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билбес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телефон, телефон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Кадыр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даглар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ажылдыр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ажылдыр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Каш-каш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хемнер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кежилдир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кежилдир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Харылзажып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эдержир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алло, алло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турбас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телефон, телефон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0912" r="66986" b="7395"/>
          <a:stretch/>
        </p:blipFill>
        <p:spPr bwMode="auto">
          <a:xfrm>
            <a:off x="397698" y="2215750"/>
            <a:ext cx="1821336" cy="21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25354"/>
            <a:ext cx="5760639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l-GR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Телефонум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Υе-шагны</a:t>
            </a:r>
            <a:r>
              <a:rPr lang="ru-RU" sz="1600" dirty="0" err="1" smtClean="0">
                <a:latin typeface="Times New Roman"/>
                <a:cs typeface="Times New Roman"/>
              </a:rPr>
              <a:t>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-биле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Υрг</a:t>
            </a:r>
            <a:r>
              <a:rPr lang="el-GR" sz="1600" dirty="0" smtClean="0">
                <a:latin typeface="Times New Roman"/>
                <a:cs typeface="Times New Roman"/>
              </a:rPr>
              <a:t>Υ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лч</a:t>
            </a:r>
            <a:r>
              <a:rPr lang="el-GR" sz="1600" dirty="0" smtClean="0">
                <a:latin typeface="Times New Roman"/>
                <a:cs typeface="Times New Roman"/>
              </a:rPr>
              <a:t>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харылзажыр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Эки-бакты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Эдилелим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телефонум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latin typeface="Times New Roman"/>
                <a:cs typeface="Times New Roman"/>
              </a:rPr>
              <a:t>ө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редилге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ажыл-ишке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latin typeface="Times New Roman"/>
                <a:cs typeface="Times New Roman"/>
              </a:rPr>
              <a:t>ө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редиглиг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чуулдерни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latin typeface="Times New Roman"/>
                <a:cs typeface="Times New Roman"/>
              </a:rPr>
              <a:t>ө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Өнч</a:t>
            </a:r>
            <a:r>
              <a:rPr lang="el-GR" sz="1600" dirty="0" smtClean="0">
                <a:latin typeface="Times New Roman"/>
                <a:cs typeface="Times New Roman"/>
              </a:rPr>
              <a:t>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эдим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телефонум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Чуртташтарым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чонум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-биле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харылзажыр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Чугаа-соотту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/>
                <a:cs typeface="Times New Roman"/>
              </a:rPr>
              <a:t>өө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el-GR" sz="1600" dirty="0" smtClean="0">
                <a:latin typeface="Times New Roman"/>
                <a:cs typeface="Times New Roman"/>
              </a:rPr>
              <a:t>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Чугула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эдим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телефонум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ажыр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хемнер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кежир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Аралажып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харылзажыр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Амырлажып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солчур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Аянныг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телефонум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0912" r="66986" b="7395"/>
          <a:stretch/>
        </p:blipFill>
        <p:spPr bwMode="auto">
          <a:xfrm>
            <a:off x="784176" y="1676467"/>
            <a:ext cx="25922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88640"/>
            <a:ext cx="792087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Эргим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Силерге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катап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болуруңарны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сагындырып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үнелиг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эдиңерге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хумагалыг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чидирбезиңерни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сүмелеп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тур бис.</a:t>
            </a:r>
          </a:p>
          <a:p>
            <a:pPr algn="just">
              <a:lnSpc>
                <a:spcPct val="150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50912" r="66986" b="7395"/>
          <a:stretch/>
        </p:blipFill>
        <p:spPr bwMode="auto">
          <a:xfrm>
            <a:off x="4685117" y="3608684"/>
            <a:ext cx="2288367" cy="298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611560" y="620688"/>
            <a:ext cx="77048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эртем-депшилгелиг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харылзааның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медээ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алырының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чепсээ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Ылангыя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өөреникчи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кижиге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ада-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иезинге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дамчыдар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ажыктыг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турарынга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кандыг-даа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чигзиниг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турбас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Ынчалза-даа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эвес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телефонуңарны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таптыг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шыгжап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албайн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кичээнгейни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суларадыр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белени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-биле карман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оорларының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олчазы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апаарын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утпас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67544" y="62068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кижиниң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өнчүзү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хууда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эдилээр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каяа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кандыг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таварылгада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канчаар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ажыглаарының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чурумун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бүрүзү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билген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турары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чугула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сөстү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каксы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тайылбырлаарга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«теле» – даль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ырак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а «фоне»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«звук»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дээн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уткалыг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467544" y="116632"/>
            <a:ext cx="80648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Телефоннуң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тывылган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төөгүзү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Телефоннуң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тывылган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төөгүзү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чылда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эгелээн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1973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чылдың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апрель 3-те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дугаар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станциязын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тургускан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ажыглаарының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баштайгы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шенелдезин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1973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чылдың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апрель 3-те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чоруткан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Россияга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1997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чылда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350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дургузунда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ажылдаар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чогааткан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1973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чылдың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апрель айда Мо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torola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компанияның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ажылдакчызы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инженер Мартин Купер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дугаар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шенелде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долгаан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3906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школага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ажыглаарының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чуруму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Кичээл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үезинде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өөреникчи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байдалче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вибровызов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шилчидип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өжүрүп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ужурлуг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Өөреникчи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бодунуң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өнчүзүнге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харыысалгалыг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карманынга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спортзалга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хеп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уштур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өрээлге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бодунуң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хайгааралы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чокка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арттырбас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lnSpc>
                <a:spcPct val="150000"/>
              </a:lnSpc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Школаның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удуртулгазы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кижиниң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өнчүзү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харыысалга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албас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6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27" y="188640"/>
            <a:ext cx="87789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ажыглаарының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дүрүмнери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чүүлдер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аргалыг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кайы-хамаанчок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хөй-ниити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черлеринге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ужулбас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Хөй-ниити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черлеринге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телефонунуң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өртек-үнезиниң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мактанып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чугааланмас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көз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лбес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шыгжап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иштинге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уштур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өрээлге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спортзалга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хайгаарал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чокка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арттырбас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Ээн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караңгы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черлерге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чанында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таныыры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ужулган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херээ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эвес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ада-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иезинче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полицияже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дугаарже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долгап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дыңнадыр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Эртип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чыткан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улустуң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дилээш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долгап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эвес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танывазы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коргудуп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булаай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маргышпайн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кыдыында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улустан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кыйгырарын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оралдажыр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-ла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</a:t>
            </a: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мнерни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сагыыр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телефон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читпес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Телефоннуң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ажыктыг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талалары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Кижилер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харылзажып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чугаалажыры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барганын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тодаргай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четкизинден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медээлерни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ужурлуг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таварылгада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фонарь, калькулятор,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чурук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камеразы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оларны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ырыларны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дыңнап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26739" r="50000" b="10138"/>
          <a:stretch/>
        </p:blipFill>
        <p:spPr bwMode="auto">
          <a:xfrm>
            <a:off x="4716016" y="4365104"/>
            <a:ext cx="2520280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8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155" y="54868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Телефоннуң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хора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чедирип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талалары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Карактың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көөр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ректиң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согуунга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Хан-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дамыр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эргилдезинге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Кулактың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дыңнаарынга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мээге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дыштанырынга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азы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минутадан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хөй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телефон-биле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чугаалажырга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кадыкшылга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хоралыг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755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0194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Кандыг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таварылгаларда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телефон-биле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оваарымчалыг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ужурлугул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Кудумчуга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кежип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чыткаш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телефон-биле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чугаалажып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Чаъс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динмирээшкин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кызаңнаашкын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үезинде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Танывазы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кижиге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бодунуң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телефонунуң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дугаарын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бербес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Телефонну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ойнаарак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кылдыр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ажыглап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болбас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Муңгаш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хааглыг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черлерге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(автомобиль, лифт, подъезд, гараж)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иштинге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ажыглаары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хоруглуг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70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</TotalTime>
  <Words>887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Осурбай</dc:creator>
  <cp:lastModifiedBy>Осурбай</cp:lastModifiedBy>
  <cp:revision>34</cp:revision>
  <dcterms:created xsi:type="dcterms:W3CDTF">2023-01-12T10:44:06Z</dcterms:created>
  <dcterms:modified xsi:type="dcterms:W3CDTF">2023-01-18T11:36:31Z</dcterms:modified>
</cp:coreProperties>
</file>