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7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64" autoAdjust="0"/>
  </p:normalViewPr>
  <p:slideViewPr>
    <p:cSldViewPr snapToGrid="0">
      <p:cViewPr varScale="1">
        <p:scale>
          <a:sx n="64" d="100"/>
          <a:sy n="64" d="100"/>
        </p:scale>
        <p:origin x="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6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495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256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642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7970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174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220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38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79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25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412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26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02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040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41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70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C1671-119A-454E-A796-B2005A22BD59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887FF0D-E0B0-4DD1-8F1A-ECD90CFAE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34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Дети говорят телефону доверия </a:t>
            </a:r>
            <a:r>
              <a:rPr lang="ru-RU" sz="6000" dirty="0" smtClean="0">
                <a:solidFill>
                  <a:srgbClr val="FF0000"/>
                </a:solidFill>
              </a:rPr>
              <a:t>ДА</a:t>
            </a:r>
            <a:r>
              <a:rPr lang="ru-RU" dirty="0" smtClean="0">
                <a:solidFill>
                  <a:srgbClr val="0070C0"/>
                </a:solidFill>
              </a:rPr>
              <a:t>!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71410" y="4167266"/>
            <a:ext cx="5196590" cy="1633926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Подготовила:</a:t>
            </a:r>
          </a:p>
          <a:p>
            <a:r>
              <a:rPr lang="ru-RU" b="1" dirty="0" err="1" smtClean="0">
                <a:solidFill>
                  <a:srgbClr val="0070C0"/>
                </a:solidFill>
              </a:rPr>
              <a:t>Донгак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Долаана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Олчеевна</a:t>
            </a:r>
            <a:r>
              <a:rPr lang="ru-RU" b="1" dirty="0" smtClean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</a:rPr>
              <a:t>р</a:t>
            </a:r>
            <a:r>
              <a:rPr lang="ru-RU" b="1" dirty="0" smtClean="0">
                <a:solidFill>
                  <a:srgbClr val="0070C0"/>
                </a:solidFill>
              </a:rPr>
              <a:t>уководитель ЮДП класса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91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500" b="1" dirty="0" smtClean="0">
                <a:solidFill>
                  <a:schemeClr val="accent5"/>
                </a:solidFill>
              </a:rPr>
              <a:t>Качества, которыми должен обладать консультант Телефона доверия</a:t>
            </a:r>
            <a:endParaRPr lang="ru-RU" sz="3500" b="1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6005" y="1690688"/>
            <a:ext cx="3420375" cy="4979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840" y="1690687"/>
            <a:ext cx="3507699" cy="49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2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берет трубку телефона?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9346" y="1690687"/>
            <a:ext cx="3792280" cy="49499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115" y="1728148"/>
            <a:ext cx="3762531" cy="49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66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берет трубку телефона?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732" y="1454046"/>
            <a:ext cx="4097637" cy="5201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175" y="1454046"/>
            <a:ext cx="3893930" cy="52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3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9456"/>
          </a:xfrm>
        </p:spPr>
        <p:txBody>
          <a:bodyPr/>
          <a:lstStyle/>
          <a:p>
            <a:r>
              <a:rPr lang="ru-RU" dirty="0" smtClean="0"/>
              <a:t>Кто берет трубку телефона?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123" y="1237548"/>
            <a:ext cx="3267073" cy="5268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841" y="1237548"/>
            <a:ext cx="3666818" cy="52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84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6420" y="609599"/>
            <a:ext cx="3817581" cy="403735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Кто берет трубку телефона?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855" y="609600"/>
            <a:ext cx="4088829" cy="583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59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3002" y="609600"/>
            <a:ext cx="3672591" cy="39474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8211" y="609600"/>
            <a:ext cx="4916436" cy="60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78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Что Ты получаешь от  Телефона Доверия?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235" y="1783830"/>
            <a:ext cx="3786391" cy="5074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526" y="1783830"/>
            <a:ext cx="3884137" cy="50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97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28997"/>
            <a:ext cx="4029577" cy="33577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Что Ты получаешь от Телефона Доверия?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9354" y="1813810"/>
            <a:ext cx="3519912" cy="504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54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9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8343" y="704538"/>
            <a:ext cx="3718627" cy="6153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68" y="704538"/>
            <a:ext cx="4062334" cy="615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16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99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719528"/>
            <a:ext cx="3699794" cy="6138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685" y="719528"/>
            <a:ext cx="3930513" cy="61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20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История первых Телефонов доверия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99213"/>
            <a:ext cx="8596668" cy="4842149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было давным-давно, в 1906 году, в городе Нью-Йорке. Поздней ночью протестантский священник Гарри Уоррен был разбужен звонком. </a:t>
            </a: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598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2984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839449"/>
            <a:ext cx="3819715" cy="6018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713" y="839448"/>
            <a:ext cx="4073289" cy="601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77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9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887" y="704538"/>
            <a:ext cx="3710133" cy="6153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459" y="704539"/>
            <a:ext cx="3567659" cy="615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69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5489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647" y="609600"/>
            <a:ext cx="3496539" cy="6248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281" y="609600"/>
            <a:ext cx="3761043" cy="62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5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Качества Телефона Доверия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9056" y="1229193"/>
            <a:ext cx="3342806" cy="5628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868" y="1229193"/>
            <a:ext cx="3436250" cy="56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57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5923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Позвоните на Телефон Доверия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58977"/>
            <a:ext cx="8596668" cy="448238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8000" dirty="0" smtClean="0">
                <a:solidFill>
                  <a:srgbClr val="FF0000"/>
                </a:solidFill>
              </a:rPr>
              <a:t>8-800-2000-122</a:t>
            </a:r>
          </a:p>
          <a:p>
            <a:pPr marL="0" indent="0" algn="ctr">
              <a:buNone/>
            </a:pPr>
            <a:r>
              <a:rPr lang="ru-RU" sz="8000" dirty="0" smtClean="0">
                <a:solidFill>
                  <a:srgbClr val="002060"/>
                </a:solidFill>
              </a:rPr>
              <a:t>Вам помогут найти выход из любой ситуации!</a:t>
            </a:r>
            <a:endParaRPr lang="ru-RU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35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Звонивший </a:t>
            </a:r>
            <a:r>
              <a:rPr lang="ru-RU" dirty="0" smtClean="0">
                <a:solidFill>
                  <a:srgbClr val="002060"/>
                </a:solidFill>
              </a:rPr>
              <a:t>сказал: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23" y="1354474"/>
            <a:ext cx="4683177" cy="59757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11" y="1354473"/>
            <a:ext cx="4644031" cy="668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435" y="365125"/>
            <a:ext cx="8428221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«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B050"/>
                </a:solidFill>
              </a:rPr>
              <a:t>Завтра,-сказал святой </a:t>
            </a:r>
            <a:r>
              <a:rPr lang="ru-RU" b="1" dirty="0" smtClean="0">
                <a:solidFill>
                  <a:srgbClr val="00B050"/>
                </a:solidFill>
              </a:rPr>
              <a:t>отец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- </a:t>
            </a:r>
            <a:r>
              <a:rPr lang="ru-RU" b="1" dirty="0" smtClean="0">
                <a:solidFill>
                  <a:srgbClr val="00B050"/>
                </a:solidFill>
              </a:rPr>
              <a:t>церковь открыта с утра».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702" y="1705678"/>
            <a:ext cx="382249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92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А наутро он узнал, что звонивший повесился.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690689"/>
            <a:ext cx="4498297" cy="4770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498" y="1690688"/>
            <a:ext cx="5726243" cy="47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Потрясенный священник дал объявление в газете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5385" y="1825624"/>
            <a:ext cx="4445690" cy="5032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70" y="1825625"/>
            <a:ext cx="4788109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46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Так 98 лет назад появился первый Телефон доверия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8642" y="1930399"/>
            <a:ext cx="5786203" cy="454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55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Основатель первого телефона доверия в Лондоне, английский священник Чад Вара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416" y="2323475"/>
            <a:ext cx="6235909" cy="453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98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Качества, которыми должен обладать консультант Телефона доверия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045" y="1795644"/>
            <a:ext cx="3642611" cy="5062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318" y="1810633"/>
            <a:ext cx="3987385" cy="50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1030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</TotalTime>
  <Words>156</Words>
  <Application>Microsoft Office PowerPoint</Application>
  <PresentationFormat>Широкоэкранный</PresentationFormat>
  <Paragraphs>24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Times New Roman</vt:lpstr>
      <vt:lpstr>Trebuchet MS</vt:lpstr>
      <vt:lpstr>Wingdings 3</vt:lpstr>
      <vt:lpstr>Аспект</vt:lpstr>
      <vt:lpstr>Дети говорят телефону доверия ДА!</vt:lpstr>
      <vt:lpstr>История первых Телефонов доверия</vt:lpstr>
      <vt:lpstr>Звонивший сказал:</vt:lpstr>
      <vt:lpstr>« Завтра,-сказал святой отец - церковь открыта с утра».</vt:lpstr>
      <vt:lpstr>А наутро он узнал, что звонивший повесился.</vt:lpstr>
      <vt:lpstr>Потрясенный священник дал объявление в газете</vt:lpstr>
      <vt:lpstr>Так 98 лет назад появился первый Телефон доверия</vt:lpstr>
      <vt:lpstr>Основатель первого телефона доверия в Лондоне, английский священник Чад Вара</vt:lpstr>
      <vt:lpstr>Качества, которыми должен обладать консультант Телефона доверия</vt:lpstr>
      <vt:lpstr>Качества, которыми должен обладать консультант Телефона доверия</vt:lpstr>
      <vt:lpstr>Кто берет трубку телефона?</vt:lpstr>
      <vt:lpstr>Кто берет трубку телефона?</vt:lpstr>
      <vt:lpstr>Кто берет трубку телефона?</vt:lpstr>
      <vt:lpstr>Кто берет трубку телефона?</vt:lpstr>
      <vt:lpstr>Презентация PowerPoint</vt:lpstr>
      <vt:lpstr>Что Ты получаешь от  Телефона Доверия?</vt:lpstr>
      <vt:lpstr>Что Ты получаешь от Телефона Доверия?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Качества Телефона Доверия</vt:lpstr>
      <vt:lpstr>Позвоните на Телефон Доверия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 говорят телефону доверия ДА!</dc:title>
  <dc:creator>Пользователь</dc:creator>
  <cp:lastModifiedBy>Пользователь</cp:lastModifiedBy>
  <cp:revision>10</cp:revision>
  <dcterms:created xsi:type="dcterms:W3CDTF">2022-04-28T10:01:36Z</dcterms:created>
  <dcterms:modified xsi:type="dcterms:W3CDTF">2022-09-06T10:02:00Z</dcterms:modified>
</cp:coreProperties>
</file>