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DA11-B61C-4D8B-BABC-EA839E59BD50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21D8-D94B-4795-8F62-ECCF81C08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 rot="5400000">
            <a:off x="9575868" y="-1235082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5593" y="1377593"/>
            <a:ext cx="3548637" cy="18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Памятка родителям</a:t>
            </a:r>
            <a:b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«Как обезопасить детей от сети Интернет»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5593" y="166631"/>
            <a:ext cx="3584694" cy="5127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оценки качества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РТ»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4" b="100000" l="7818" r="68947">
                        <a14:foregroundMark x1="40717" y1="15850" x2="50054" y2="21078"/>
                        <a14:foregroundMark x1="42345" y1="14869" x2="46145" y2="15850"/>
                        <a14:foregroundMark x1="60695" y1="56536" x2="63626" y2="65359"/>
                        <a14:foregroundMark x1="66884" y1="52614" x2="58415" y2="5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8" r="32032"/>
          <a:stretch/>
        </p:blipFill>
        <p:spPr>
          <a:xfrm>
            <a:off x="8981774" y="2711617"/>
            <a:ext cx="2556219" cy="2924977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 rot="5400000">
            <a:off x="5547268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145103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999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2919" y="6157802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9575868" y="4251154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94903" y="2832860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обезопасить детей от сети Интернет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23846" y="94782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есть способы контролировать телефон и компьютер ребенка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23846" y="3922776"/>
            <a:ext cx="3815332" cy="171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Недостаток реального общения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творчества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низкое качество образования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Нежелательный контент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персональных данных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Бессонница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Интернет-зависимость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Потеря авторитета родителей и учителей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94903" y="1184698"/>
            <a:ext cx="3584694" cy="148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приложение контролирующее устройство (сотовый телефон) ребенка 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контент-фильтрацию на компьютер (список разрешённых и запрещенных сайтов)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дистанционного управления за устройством ребенка.</a:t>
            </a:r>
          </a:p>
          <a:p>
            <a:pPr marL="457200" indent="-457200" algn="l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60402" y="80463"/>
            <a:ext cx="3584694" cy="84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контентной фильтрации трафика Интернета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352387" y="1101429"/>
            <a:ext cx="3814662" cy="13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SkyDNS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NetPolice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Интернет-Цензор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Семейный фильтр для поисковых браузеров (Яндекс,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820" y="2399898"/>
            <a:ext cx="383733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СЕМЕЙНОГО ФИЛЬТРА В БРАУЗЕРАХ</a:t>
            </a:r>
            <a:endParaRPr lang="ru-RU" sz="11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Верхний правый значок из трёх горизонтальных линий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Выберите: Начальная группа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Следующие страницы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Добавить, в поле Добавить страницу впишите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домашнюю страницу.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страница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укажите: http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://family.yandex.ru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Настройки -&gt;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настройки.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Начать с домашней страницы.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укажите: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9792" l="0" r="100000">
                        <a14:foregroundMark x1="52214" y1="81458" x2="52214" y2="83750"/>
                        <a14:foregroundMark x1="54036" y1="84063" x2="55924" y2="86250"/>
                        <a14:foregroundMark x1="56055" y1="86667" x2="57422" y2="92083"/>
                        <a14:foregroundMark x1="57682" y1="92396" x2="59570" y2="95521"/>
                        <a14:foregroundMark x1="60286" y1="96250" x2="64323" y2="97708"/>
                        <a14:foregroundMark x1="66146" y1="97917" x2="70052" y2="95417"/>
                        <a14:foregroundMark x1="70052" y1="95313" x2="74219" y2="91250"/>
                        <a14:foregroundMark x1="74154" y1="91354" x2="77474" y2="88750"/>
                        <a14:foregroundMark x1="78060" y1="89063" x2="82422" y2="89896"/>
                        <a14:foregroundMark x1="82552" y1="90313" x2="86198" y2="91771"/>
                        <a14:foregroundMark x1="90495" y1="88021" x2="88737" y2="92188"/>
                        <a14:foregroundMark x1="87500" y1="81563" x2="90234" y2="84167"/>
                        <a14:foregroundMark x1="90690" y1="85833" x2="90755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18" y="5611024"/>
            <a:ext cx="1884530" cy="1177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500" l="2375" r="94125">
                        <a14:foregroundMark x1="44625" y1="18833" x2="89500" y2="68667"/>
                        <a14:foregroundMark x1="65000" y1="12000" x2="77375" y2="20833"/>
                        <a14:foregroundMark x1="78000" y1="21333" x2="83625" y2="33333"/>
                        <a14:foregroundMark x1="82875" y1="32333" x2="85500" y2="41167"/>
                        <a14:foregroundMark x1="53125" y1="53167" x2="81500" y2="81333"/>
                        <a14:foregroundMark x1="79875" y1="83000" x2="35750" y2="88167"/>
                        <a14:foregroundMark x1="62750" y1="18833" x2="82500" y2="30833"/>
                        <a14:backgroundMark x1="42375" y1="90833" x2="72625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14" y="738238"/>
            <a:ext cx="1475168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 rot="5400000">
            <a:off x="1420773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550868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99" y="80464"/>
            <a:ext cx="3813296" cy="5127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Чтобы обезопасить своих детей в сети интернет, установите в мобильный телефон ребенка приложение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90" y="6157800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49755" y="6157801"/>
            <a:ext cx="3756277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установка родительского контроля на телефоне ребенка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://yandex.ru/efir?stream_id=vDWDeGgVGb1o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6127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550923" y="-1173284"/>
            <a:ext cx="1210962" cy="3718457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967" y="1264154"/>
            <a:ext cx="36186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Family 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Market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ребенка установите детский аккаунт, а затем установите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oogle 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родительском устройстве откройте приложение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ДАЛЕЕ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зайдите в свой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выберите аккаунт ребенка который вы хотите контролировать.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приложение попросит вас взять телефон ребёнка: на нём нажмите кнопку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код подключения.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откройте приложение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опцию «Это устройство», далее выберите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ребёнка запросит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устройства, введите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 в устройство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проверьте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если потребуется верификация.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249756" y="202871"/>
            <a:ext cx="381329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Установите родительский контроль на устройстве ребенка (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в некоторых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телефонах</a:t>
            </a:r>
            <a:endParaRPr lang="ru-RU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94482" y="1159414"/>
            <a:ext cx="38246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на телефоне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sz="11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1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предоставляет много возможностей по родительскому контролю. Создадим ограниченный профиль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Для этого откройте настройки телефона родителя, перейдите в раздел пользователи и добавьте </a:t>
            </a:r>
            <a:r>
              <a:rPr lang="en-US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ребенка и свяжите со своим аккаунтом .</a:t>
            </a:r>
          </a:p>
          <a:p>
            <a:pPr algn="just" fontAlgn="base"/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необходимые ограничения, приложения, контент и функции, которые будут доступны на этом аккаунте.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76" y="2915546"/>
            <a:ext cx="3578054" cy="3178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22445" y="1164126"/>
            <a:ext cx="397203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местонахождения телефона вашего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загрузок и покупок вашего ребёнка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работы экрана телефона. Вы можете устанавливать лимит времени в день с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протяжении которого ваш ребёнок может пользоваться своим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гаджетом;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разрешений для приложений на ОС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 к микрофону, камере, определение местоположения, доступ к списку контактов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предлагаемых программ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базирующееся на их возрастном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сна телефона ребёнка (например с 23 до 08 часов устройство будет недоступно, за исключением звонков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настройками активности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телефона ребёнка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34997" y="202871"/>
            <a:ext cx="310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приложения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5" r="99916">
                        <a14:foregroundMark x1="3716" y1="67105" x2="33615" y2="96711"/>
                        <a14:foregroundMark x1="35811" y1="98355" x2="41132" y2="99178"/>
                        <a14:foregroundMark x1="95693" y1="28947" x2="67145" y2="66612"/>
                        <a14:foregroundMark x1="41470" y1="99178" x2="59122" y2="76809"/>
                        <a14:foregroundMark x1="3547" y1="62664" x2="3378" y2="6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004" y="602213"/>
            <a:ext cx="1342153" cy="689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1406" l="7227" r="89258">
                        <a14:foregroundMark x1="15430" y1="66992" x2="27148" y2="66992"/>
                        <a14:foregroundMark x1="23438" y1="64453" x2="38867" y2="79297"/>
                        <a14:foregroundMark x1="56641" y1="83789" x2="63281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87" y="252691"/>
            <a:ext cx="1039368" cy="10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512</Words>
  <Application>Microsoft Office PowerPoint</Application>
  <PresentationFormat>Широкоэкранный</PresentationFormat>
  <Paragraphs>58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Monotype Corsiva</vt:lpstr>
      <vt:lpstr>Times New Roman</vt:lpstr>
      <vt:lpstr>Тема Office</vt:lpstr>
      <vt:lpstr>Памятка родителям «Как обезопасить детей от сети Интернет»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«Как следить за телефоном ребенка»</dc:title>
  <dc:creator>Пользователь Windows</dc:creator>
  <cp:lastModifiedBy>Пользователь</cp:lastModifiedBy>
  <cp:revision>26</cp:revision>
  <dcterms:created xsi:type="dcterms:W3CDTF">2021-03-09T05:15:50Z</dcterms:created>
  <dcterms:modified xsi:type="dcterms:W3CDTF">2021-03-16T03:00:20Z</dcterms:modified>
</cp:coreProperties>
</file>